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1pPr>
    <a:lvl2pPr marL="269382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2pPr>
    <a:lvl3pPr marL="538764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3pPr>
    <a:lvl4pPr marL="808147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4pPr>
    <a:lvl5pPr marL="1077529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5pPr>
    <a:lvl6pPr marL="1346911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6pPr>
    <a:lvl7pPr marL="1616293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7pPr>
    <a:lvl8pPr marL="1885676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8pPr>
    <a:lvl9pPr marL="2155058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1" autoAdjust="0"/>
    <p:restoredTop sz="94660"/>
  </p:normalViewPr>
  <p:slideViewPr>
    <p:cSldViewPr snapToGrid="0">
      <p:cViewPr>
        <p:scale>
          <a:sx n="100" d="100"/>
          <a:sy n="100" d="100"/>
        </p:scale>
        <p:origin x="1230" y="-21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EB41-753A-41A5-8C31-48C332CDDDD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FB7A-719E-4D80-A2B2-BC4828EA3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95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EB41-753A-41A5-8C31-48C332CDDDD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FB7A-719E-4D80-A2B2-BC4828EA3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44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EB41-753A-41A5-8C31-48C332CDDDD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FB7A-719E-4D80-A2B2-BC4828EA3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266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EB41-753A-41A5-8C31-48C332CDDDD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FB7A-719E-4D80-A2B2-BC4828EA3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423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EB41-753A-41A5-8C31-48C332CDDDD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FB7A-719E-4D80-A2B2-BC4828EA3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70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EB41-753A-41A5-8C31-48C332CDDDD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FB7A-719E-4D80-A2B2-BC4828EA3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43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EB41-753A-41A5-8C31-48C332CDDDD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FB7A-719E-4D80-A2B2-BC4828EA3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09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EB41-753A-41A5-8C31-48C332CDDDD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FB7A-719E-4D80-A2B2-BC4828EA3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69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EB41-753A-41A5-8C31-48C332CDDDD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FB7A-719E-4D80-A2B2-BC4828EA3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7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EB41-753A-41A5-8C31-48C332CDDDD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FB7A-719E-4D80-A2B2-BC4828EA3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21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EB41-753A-41A5-8C31-48C332CDDDD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FB7A-719E-4D80-A2B2-BC4828EA3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5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6EB41-753A-41A5-8C31-48C332CDDDD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1FB7A-719E-4D80-A2B2-BC4828EA3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55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5850" y="152400"/>
            <a:ext cx="4268808" cy="9753600"/>
          </a:xfrm>
        </p:spPr>
        <p:txBody>
          <a:bodyPr>
            <a:normAutofit/>
          </a:bodyPr>
          <a:lstStyle/>
          <a:p>
            <a:r>
              <a:rPr lang="en-US" sz="1600" b="1" dirty="0" smtClean="0"/>
              <a:t>My Morning Routine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Parent</a:t>
            </a:r>
            <a:r>
              <a:rPr lang="en-US" dirty="0" smtClean="0"/>
              <a:t> </a:t>
            </a:r>
            <a:r>
              <a:rPr lang="en-US" dirty="0" smtClean="0"/>
              <a:t>wakes me up. </a:t>
            </a:r>
          </a:p>
          <a:p>
            <a:pPr algn="l"/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/>
              <a:t>Go to the </a:t>
            </a:r>
            <a:r>
              <a:rPr lang="en-US" dirty="0" smtClean="0"/>
              <a:t>toilet.  </a:t>
            </a:r>
            <a:endParaRPr lang="en-US" dirty="0"/>
          </a:p>
          <a:p>
            <a:pPr marL="144661" indent="-144661" algn="l">
              <a:buFont typeface="+mj-lt"/>
              <a:buAutoNum type="arabicPeriod"/>
            </a:pP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Get dressed</a:t>
            </a:r>
            <a:r>
              <a:rPr lang="en-US" dirty="0"/>
              <a:t> </a:t>
            </a:r>
            <a:r>
              <a:rPr lang="en-US" dirty="0" smtClean="0"/>
              <a:t>(underwear, </a:t>
            </a:r>
            <a:r>
              <a:rPr lang="en-GB" dirty="0"/>
              <a:t>blouse, tie, cardigan, blazer, skirt, </a:t>
            </a:r>
            <a:r>
              <a:rPr lang="en-GB" dirty="0" smtClean="0"/>
              <a:t>socks/tights</a:t>
            </a:r>
            <a:r>
              <a:rPr lang="en-GB" dirty="0" smtClean="0"/>
              <a:t>.)</a:t>
            </a:r>
          </a:p>
          <a:p>
            <a:pPr marL="144661" indent="-144661" algn="l">
              <a:buFont typeface="+mj-lt"/>
              <a:buAutoNum type="arabicPeriod"/>
            </a:pPr>
            <a:endParaRPr lang="en-US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Eat breakfast</a:t>
            </a:r>
          </a:p>
          <a:p>
            <a:pPr marL="144661" indent="-144661" algn="l">
              <a:buFont typeface="+mj-lt"/>
              <a:buAutoNum type="arabicPeriod"/>
            </a:pP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Brush </a:t>
            </a:r>
            <a:r>
              <a:rPr lang="en-US" dirty="0"/>
              <a:t>my </a:t>
            </a:r>
            <a:r>
              <a:rPr lang="en-US" dirty="0" smtClean="0"/>
              <a:t>teeth</a:t>
            </a:r>
            <a:r>
              <a:rPr lang="en-US" dirty="0" smtClean="0"/>
              <a:t>.</a:t>
            </a:r>
          </a:p>
          <a:p>
            <a:pPr marL="144661" indent="-144661" algn="l">
              <a:buFont typeface="+mj-lt"/>
              <a:buAutoNum type="arabicPeriod"/>
            </a:pP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Brush my hair.</a:t>
            </a:r>
          </a:p>
          <a:p>
            <a:pPr algn="l"/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 Pack </a:t>
            </a:r>
            <a:r>
              <a:rPr lang="en-US" dirty="0"/>
              <a:t>my school </a:t>
            </a:r>
            <a:r>
              <a:rPr lang="en-US" dirty="0" smtClean="0"/>
              <a:t>bag. Don’t forget:</a:t>
            </a:r>
          </a:p>
          <a:p>
            <a:pPr algn="l">
              <a:lnSpc>
                <a:spcPct val="170000"/>
              </a:lnSpc>
            </a:pPr>
            <a:r>
              <a:rPr lang="en-US" dirty="0" smtClean="0"/>
              <a:t>			               - </a:t>
            </a:r>
            <a:r>
              <a:rPr lang="en-US" dirty="0" smtClean="0"/>
              <a:t>workbooks</a:t>
            </a:r>
            <a:endParaRPr lang="en-US" dirty="0" smtClean="0"/>
          </a:p>
          <a:p>
            <a:pPr algn="l">
              <a:lnSpc>
                <a:spcPct val="170000"/>
              </a:lnSpc>
            </a:pPr>
            <a:r>
              <a:rPr lang="en-US" dirty="0" smtClean="0"/>
              <a:t>			               - </a:t>
            </a:r>
            <a:r>
              <a:rPr lang="en-US" dirty="0" smtClean="0"/>
              <a:t>pencil case</a:t>
            </a:r>
          </a:p>
          <a:p>
            <a:pPr algn="l">
              <a:lnSpc>
                <a:spcPct val="170000"/>
              </a:lnSpc>
            </a:pPr>
            <a:r>
              <a:rPr lang="en-US" dirty="0" smtClean="0"/>
              <a:t>                                                      - PE kit </a:t>
            </a:r>
          </a:p>
          <a:p>
            <a:pPr algn="l">
              <a:lnSpc>
                <a:spcPct val="170000"/>
              </a:lnSpc>
            </a:pPr>
            <a:r>
              <a:rPr lang="en-US" dirty="0" smtClean="0"/>
              <a:t>                                                     -trainers</a:t>
            </a:r>
          </a:p>
          <a:p>
            <a:pPr algn="l">
              <a:lnSpc>
                <a:spcPct val="170000"/>
              </a:lnSpc>
            </a:pPr>
            <a:endParaRPr lang="en-US" dirty="0" smtClean="0"/>
          </a:p>
          <a:p>
            <a:pPr marL="144661" indent="-144661" algn="l">
              <a:buFont typeface="+mj-lt"/>
              <a:buAutoNum type="arabicPeriod"/>
            </a:pPr>
            <a:endParaRPr lang="en-US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Go </a:t>
            </a:r>
            <a:r>
              <a:rPr lang="en-US" dirty="0" smtClean="0"/>
              <a:t>to school </a:t>
            </a:r>
          </a:p>
          <a:p>
            <a:pPr marL="144661" indent="-144661" algn="l">
              <a:buFont typeface="+mj-lt"/>
              <a:buAutoNum type="arabicPeriod"/>
            </a:pPr>
            <a:endParaRPr lang="en-US" dirty="0"/>
          </a:p>
          <a:p>
            <a:pPr marL="144661" indent="-144661" algn="l">
              <a:buFont typeface="+mj-lt"/>
              <a:buAutoNum type="arabicPeriod"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6255" b="3314"/>
          <a:stretch/>
        </p:blipFill>
        <p:spPr>
          <a:xfrm>
            <a:off x="3135291" y="1136504"/>
            <a:ext cx="497134" cy="56405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t="21640"/>
          <a:stretch/>
        </p:blipFill>
        <p:spPr>
          <a:xfrm>
            <a:off x="3189842" y="8269960"/>
            <a:ext cx="1049052" cy="6078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92866" y="1035785"/>
            <a:ext cx="409575" cy="409564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94669" y="1858284"/>
            <a:ext cx="409575" cy="409564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92862" y="2642911"/>
            <a:ext cx="409575" cy="409564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00033" y="3303103"/>
            <a:ext cx="409575" cy="409564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92862" y="3962697"/>
            <a:ext cx="409575" cy="396923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92862" y="4712185"/>
            <a:ext cx="409575" cy="409564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04900" y="5496812"/>
            <a:ext cx="409575" cy="409564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92862" y="6223241"/>
            <a:ext cx="409575" cy="409564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92861" y="6736849"/>
            <a:ext cx="409575" cy="409564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77407" y="7316694"/>
            <a:ext cx="409575" cy="409564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4"/>
          <a:srcRect l="54145" t="67885" r="39911" b="21316"/>
          <a:stretch/>
        </p:blipFill>
        <p:spPr>
          <a:xfrm>
            <a:off x="2950215" y="3995501"/>
            <a:ext cx="532570" cy="77401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4"/>
          <a:srcRect l="37412" t="68647" r="54665" b="20657"/>
          <a:stretch/>
        </p:blipFill>
        <p:spPr>
          <a:xfrm>
            <a:off x="3216500" y="3377664"/>
            <a:ext cx="541697" cy="585033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4"/>
          <a:srcRect l="19879" t="74845" r="71407" b="13938"/>
          <a:stretch/>
        </p:blipFill>
        <p:spPr>
          <a:xfrm>
            <a:off x="6158864" y="4928641"/>
            <a:ext cx="656247" cy="675864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4"/>
          <a:srcRect l="66209" t="28638" r="25077" b="62247"/>
          <a:stretch/>
        </p:blipFill>
        <p:spPr>
          <a:xfrm>
            <a:off x="4892981" y="6411647"/>
            <a:ext cx="738822" cy="618356"/>
          </a:xfrm>
          <a:prstGeom prst="rect">
            <a:avLst/>
          </a:prstGeom>
        </p:spPr>
      </p:pic>
      <p:cxnSp>
        <p:nvCxnSpPr>
          <p:cNvPr id="37" name="Straight Arrow Connector 36"/>
          <p:cNvCxnSpPr/>
          <p:nvPr/>
        </p:nvCxnSpPr>
        <p:spPr>
          <a:xfrm>
            <a:off x="5734642" y="5422440"/>
            <a:ext cx="424222" cy="1607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5"/>
          <a:srcRect l="70535" t="73741" r="23495" b="19046"/>
          <a:stretch/>
        </p:blipFill>
        <p:spPr>
          <a:xfrm>
            <a:off x="5290602" y="5175265"/>
            <a:ext cx="444040" cy="429240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607040" y="313376"/>
            <a:ext cx="409575" cy="409564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32425" y="513770"/>
            <a:ext cx="930425" cy="6238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00756" y="1332396"/>
            <a:ext cx="379693" cy="14613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84412" y="5739067"/>
            <a:ext cx="772227" cy="6786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56625" y="2449917"/>
            <a:ext cx="957743" cy="853186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745261" y="8726309"/>
            <a:ext cx="409575" cy="409564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291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</TotalTime>
  <Words>51</Words>
  <Application>Microsoft Office PowerPoint</Application>
  <PresentationFormat>A4 Paper (210x297 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Samphier</dc:creator>
  <cp:lastModifiedBy>N Damala</cp:lastModifiedBy>
  <cp:revision>16</cp:revision>
  <dcterms:created xsi:type="dcterms:W3CDTF">2018-09-13T09:21:44Z</dcterms:created>
  <dcterms:modified xsi:type="dcterms:W3CDTF">2023-02-08T15:56:19Z</dcterms:modified>
</cp:coreProperties>
</file>